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547502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Prefer models with: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30" y="0"/>
            <a:ext cx="4182370" cy="235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43" y="2449255"/>
            <a:ext cx="1991557" cy="30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722</Words>
  <Application>Microsoft Office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62</cp:revision>
  <dcterms:created xsi:type="dcterms:W3CDTF">2020-03-10T16:22:03Z</dcterms:created>
  <dcterms:modified xsi:type="dcterms:W3CDTF">2023-05-01T20:57:45Z</dcterms:modified>
</cp:coreProperties>
</file>